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7175" cy="13716000"/>
  <p:notesSz cx="13716000" cy="243871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roy Bold" panose="020B0604020202020204" charset="0"/>
      <p:bold r:id="rId10"/>
      <p:italic r:id="rId11"/>
      <p:boldItalic r:id="rId12"/>
    </p:embeddedFont>
    <p:embeddedFont>
      <p:font typeface="Gilroy Regular" panose="020B0604020202020204" charset="0"/>
      <p:regular r:id="rId13"/>
      <p:bold r:id="rId14"/>
      <p:italic r:id="rId15"/>
      <p:boldItalic r:id="rId16"/>
    </p:embeddedFont>
    <p:embeddedFont>
      <p:font typeface="Gilroy-SemiboldItalic" panose="020B0604020202020204" charset="-52"/>
      <p:bold r:id="rId17"/>
      <p:italic r:id="rId18"/>
      <p:bold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517080" y="7643658"/>
            <a:ext cx="14088735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Название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работы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/ 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проекта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ГОЛОС ДОНОРА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1" name="Image 6" descr=" ">
            <a:extLst>
              <a:ext uri="{FF2B5EF4-FFF2-40B4-BE49-F238E27FC236}">
                <a16:creationId xmlns:a16="http://schemas.microsoft.com/office/drawing/2014/main" id="{A182B545-46AF-364B-8BB9-7B0F27CEA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7484" y="9044601"/>
            <a:ext cx="20154900" cy="12702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Название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работы 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/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проекта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8134431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Краткое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pic>
        <p:nvPicPr>
          <p:cNvPr id="15" name="Image 6" descr=" ">
            <a:extLst>
              <a:ext uri="{FF2B5EF4-FFF2-40B4-BE49-F238E27FC236}">
                <a16:creationId xmlns:a16="http://schemas.microsoft.com/office/drawing/2014/main" id="{149A7BCB-DA19-8BAB-871B-DAB73D1E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300" y="4001092"/>
            <a:ext cx="20154900" cy="12702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556039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Цели и задачи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34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51842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оличественные и качественные показатели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625387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Показатели динамики привлечения доноров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8968881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Примеры визуальных материалов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11683892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Ссылки на публикации в СМИ, материалы проекта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8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76</Words>
  <Application>Microsoft Office PowerPoint</Application>
  <PresentationFormat>Произвольный</PresentationFormat>
  <Paragraphs>18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Calibri</vt:lpstr>
      <vt:lpstr>Arial</vt:lpstr>
      <vt:lpstr>Aptos</vt:lpstr>
      <vt:lpstr>Gilroy Bold</vt:lpstr>
      <vt:lpstr>Gilroy Regular</vt:lpstr>
      <vt:lpstr>Gilroy-SemiboldItalic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Енот</cp:lastModifiedBy>
  <cp:revision>13</cp:revision>
  <dcterms:created xsi:type="dcterms:W3CDTF">2025-09-02T07:46:12Z</dcterms:created>
  <dcterms:modified xsi:type="dcterms:W3CDTF">2025-09-13T08:39:09Z</dcterms:modified>
</cp:coreProperties>
</file>